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13" r:id="rId17"/>
    <p:sldId id="300" r:id="rId18"/>
    <p:sldId id="315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378" autoAdjust="0"/>
  </p:normalViewPr>
  <p:slideViewPr>
    <p:cSldViewPr snapToGrid="0">
      <p:cViewPr varScale="1">
        <p:scale>
          <a:sx n="88" d="100"/>
          <a:sy n="88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wrote my first code for my uncle’s ZX Spectrum, in a language called Basic – question to room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worked my way through the book </a:t>
            </a:r>
            <a:r>
              <a:rPr lang="en-GB" i="1" dirty="0"/>
              <a:t>The C Programming Language, </a:t>
            </a:r>
            <a:r>
              <a:rPr lang="en-GB" i="0" dirty="0"/>
              <a:t>I wrote code samples on pencil and paper as I didn’t have a computer at the time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Familiarity for .NET engineers, languages and resource types, lift and shift =&gt;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Certain services very affordable, Windows licences subsidised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Range of resources available is more than competitive with other cloud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services only available via the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AI used by Uber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Cognitive services including vision and speech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scale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Customers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Apple iCloud – cloud storage and other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eBay – web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Adobe – online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Ubisoft - games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Samsung - IoT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Government agencies – compliance levels – Azure Stack to use Azure concepts on-premise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VMs – complete control over the machine (IaaS)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 – ability to scale and replicate reliably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Services – MS’s first attempt at PaaS – forget about the OS and runtime to some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 Services – MS’s next attempt at PaaS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Fabric – introduces orchestration, somewhat PaaS, introduces some of its own concepts too – “reliable services” – also supports containers…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Containers – somewhere between </a:t>
            </a:r>
            <a:r>
              <a:rPr lang="en-GB" dirty="0" err="1"/>
              <a:t>Iaas</a:t>
            </a:r>
            <a:r>
              <a:rPr lang="en-GB" dirty="0"/>
              <a:t> and </a:t>
            </a:r>
            <a:r>
              <a:rPr lang="en-GB" dirty="0" err="1"/>
              <a:t>Paas</a:t>
            </a:r>
            <a:r>
              <a:rPr lang="en-GB" dirty="0"/>
              <a:t> – but introduce packaging of applications,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Orchestrators – handle running multiple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Azure Functions – functions as a service – stateless, very scalable, fixed paradigm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Image is Google’s first server – built using largely consumer parts, compared to other companies’ expensive super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9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SQL Azure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Managed version of SQL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“Traditional” relational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CosmosDB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NoSQL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Schemaless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Huge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Multi-paradigm – document based, graph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Mutliple</a:t>
            </a:r>
            <a:r>
              <a:rPr lang="en-GB" dirty="0"/>
              <a:t> consistency, latency options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err="1"/>
              <a:t>Redis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Persistent to some extent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Designed as a low-latency cache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Image is a 5MB HD in 1956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6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Traditional communication is request/response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happens is the receiver is unavailable?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Direct calls are ok, but this is the next level for building distributed systems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Distribute workloads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Account for service downtime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Ensure requests are processed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Maybe slides for each of the above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Filters, security, simple forwarding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9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team of three </a:t>
            </a:r>
            <a:r>
              <a:rPr lang="en-GB" dirty="0" err="1"/>
              <a:t>devs</a:t>
            </a:r>
            <a:r>
              <a:rPr lang="en-GB" dirty="0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Electricity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running their own generators requires lots of time, 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Less reinventing the wheel – quote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Pay for what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Availability – self healing.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Server failures, another takes over. Datacentre failures, another takes over.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Geo-located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scalability (up and down, out and in) and density options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resources to regions where they're required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Microsoft’s experience of securing services, many experts, combined knowledge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Specialist tools not available in on-premise scenarios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Maintenance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Patching, disk changes, other hardware, downtime, server moves, everything tied to a specific piece of 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the story of the old GS2 image servers at ASOS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Cloud-only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Planet-scale databases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 – speech, 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Less re-inventing the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question to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Microsoft’s recent move to be open first, developer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Planet-Scale Databases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6AC4008-886A-4ABC-9AAB-C307685B2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4695"/>
          <a:stretch>
            <a:fillRect/>
          </a:stretch>
        </p:blipFill>
        <p:spPr>
          <a:effectLst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But I just want to run ‘Hello, World’!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Virtual Machines (VMs)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VM Scale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App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Service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 orchestrators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Probably a dozen more since creating this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B72FFB-C9C5-4F62-B4BC-98F9415881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8" b="764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Database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DELETE FROM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OrderInformation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-- WHERE Id = 582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SQL Azure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CosmosDB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Redis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CE4081-171E-414B-8253-D5A3DC670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r="18722"/>
          <a:stretch>
            <a:fillRect/>
          </a:stretch>
        </p:blipFill>
        <p:spPr>
          <a:xfrm>
            <a:off x="6095999" y="-1"/>
            <a:ext cx="6498771" cy="731111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would I ever need that?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Reliable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Cloud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0F282-35EB-45E9-89E8-569B00FF2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60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3219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Rob Bell</a:t>
            </a: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Side projects include:</a:t>
            </a:r>
          </a:p>
          <a:p>
            <a:pPr marL="1028700" lvl="1" indent="-342900">
              <a:buSzPts val="2000"/>
            </a:pPr>
            <a:r>
              <a:rPr lang="en-US" sz="2000" dirty="0"/>
              <a:t>Creating 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ames</a:t>
            </a:r>
          </a:p>
          <a:p>
            <a:pPr marL="1028700" lvl="1" indent="-342900">
              <a:buSzPts val="2000"/>
            </a:pPr>
            <a:r>
              <a:rPr lang="en-US" sz="2000" dirty="0"/>
              <a:t>Hackathons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028700" lvl="1" indent="-342900">
              <a:buSzPts val="2000"/>
            </a:pP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Writing code to power sound and light installations</a:t>
            </a:r>
          </a:p>
          <a:p>
            <a:pPr marL="1028700" lvl="1" indent="-342900">
              <a:buSzPts val="2000"/>
            </a:pPr>
            <a:r>
              <a:rPr lang="en-US" sz="2000" dirty="0"/>
              <a:t>Building 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1403</TotalTime>
  <Words>1073</Words>
  <Application>Microsoft Office PowerPoint</Application>
  <PresentationFormat>Widescreen</PresentationFormat>
  <Paragraphs>180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Futura PT Book</vt:lpstr>
      <vt:lpstr>Futura PT Heavy</vt:lpstr>
      <vt:lpstr>Futura PT Medium</vt:lpstr>
      <vt:lpstr>Gill Sans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48</cp:revision>
  <dcterms:created xsi:type="dcterms:W3CDTF">2018-09-24T18:12:09Z</dcterms:created>
  <dcterms:modified xsi:type="dcterms:W3CDTF">2018-09-27T19:35:25Z</dcterms:modified>
</cp:coreProperties>
</file>